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79"/>
  </p:normalViewPr>
  <p:slideViewPr>
    <p:cSldViewPr snapToGrid="0" snapToObjects="1">
      <p:cViewPr varScale="1">
        <p:scale>
          <a:sx n="127" d="100"/>
          <a:sy n="127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0659F-AD44-456D-AB4A-790E0914CA5A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DA7243B-CECD-442E-8753-E96709DB77AE}">
      <dgm:prSet/>
      <dgm:spPr/>
      <dgm:t>
        <a:bodyPr/>
        <a:lstStyle/>
        <a:p>
          <a:r>
            <a:rPr lang="en-US"/>
            <a:t>Encapsulation</a:t>
          </a:r>
        </a:p>
      </dgm:t>
    </dgm:pt>
    <dgm:pt modelId="{9B332F50-B11F-4932-B96D-1B6E6E3E430F}" type="parTrans" cxnId="{FC743285-889F-4022-B160-762425E5FB56}">
      <dgm:prSet/>
      <dgm:spPr/>
      <dgm:t>
        <a:bodyPr/>
        <a:lstStyle/>
        <a:p>
          <a:endParaRPr lang="en-US"/>
        </a:p>
      </dgm:t>
    </dgm:pt>
    <dgm:pt modelId="{7B0D42E3-515B-4F38-8433-EBD7B8E279E4}" type="sibTrans" cxnId="{FC743285-889F-4022-B160-762425E5FB56}">
      <dgm:prSet/>
      <dgm:spPr/>
      <dgm:t>
        <a:bodyPr/>
        <a:lstStyle/>
        <a:p>
          <a:endParaRPr lang="en-US"/>
        </a:p>
      </dgm:t>
    </dgm:pt>
    <dgm:pt modelId="{2158BC5A-5022-4A9E-856A-B9D74FD403D0}">
      <dgm:prSet/>
      <dgm:spPr/>
      <dgm:t>
        <a:bodyPr/>
        <a:lstStyle/>
        <a:p>
          <a:r>
            <a:rPr lang="en-US"/>
            <a:t>Polymorphism</a:t>
          </a:r>
        </a:p>
      </dgm:t>
    </dgm:pt>
    <dgm:pt modelId="{0A51BEC0-3C02-4A77-BBB8-86BEDE3C1569}" type="parTrans" cxnId="{4D932285-3DE7-4018-9D53-7E2F540646B7}">
      <dgm:prSet/>
      <dgm:spPr/>
      <dgm:t>
        <a:bodyPr/>
        <a:lstStyle/>
        <a:p>
          <a:endParaRPr lang="en-US"/>
        </a:p>
      </dgm:t>
    </dgm:pt>
    <dgm:pt modelId="{E350AA14-CD60-49C6-9672-F77A33FE16EF}" type="sibTrans" cxnId="{4D932285-3DE7-4018-9D53-7E2F540646B7}">
      <dgm:prSet/>
      <dgm:spPr/>
      <dgm:t>
        <a:bodyPr/>
        <a:lstStyle/>
        <a:p>
          <a:endParaRPr lang="en-US"/>
        </a:p>
      </dgm:t>
    </dgm:pt>
    <dgm:pt modelId="{F0D31A27-8174-422D-8B92-302D0FED4FFD}">
      <dgm:prSet/>
      <dgm:spPr/>
      <dgm:t>
        <a:bodyPr/>
        <a:lstStyle/>
        <a:p>
          <a:r>
            <a:rPr lang="en-US"/>
            <a:t>Inheritance</a:t>
          </a:r>
        </a:p>
      </dgm:t>
    </dgm:pt>
    <dgm:pt modelId="{38C7682C-83C9-4AC9-A0C5-A16B1DCDD63C}" type="parTrans" cxnId="{BFD6FE65-10A9-4364-9D97-71B67507B178}">
      <dgm:prSet/>
      <dgm:spPr/>
      <dgm:t>
        <a:bodyPr/>
        <a:lstStyle/>
        <a:p>
          <a:endParaRPr lang="en-US"/>
        </a:p>
      </dgm:t>
    </dgm:pt>
    <dgm:pt modelId="{03D340F9-7CD2-4B64-BCFC-FE6A8D22E5C5}" type="sibTrans" cxnId="{BFD6FE65-10A9-4364-9D97-71B67507B178}">
      <dgm:prSet/>
      <dgm:spPr/>
      <dgm:t>
        <a:bodyPr/>
        <a:lstStyle/>
        <a:p>
          <a:endParaRPr lang="en-US"/>
        </a:p>
      </dgm:t>
    </dgm:pt>
    <dgm:pt modelId="{EDA98C5A-CC57-47A3-A546-3564A5E2A1D5}">
      <dgm:prSet/>
      <dgm:spPr/>
      <dgm:t>
        <a:bodyPr/>
        <a:lstStyle/>
        <a:p>
          <a:r>
            <a:rPr lang="en-US"/>
            <a:t>Abstratction</a:t>
          </a:r>
        </a:p>
      </dgm:t>
    </dgm:pt>
    <dgm:pt modelId="{3509A3A4-EA20-4613-9E9F-F5DF354E5910}" type="parTrans" cxnId="{71061F7C-47E1-438A-8BFE-20B26D407F3E}">
      <dgm:prSet/>
      <dgm:spPr/>
      <dgm:t>
        <a:bodyPr/>
        <a:lstStyle/>
        <a:p>
          <a:endParaRPr lang="en-US"/>
        </a:p>
      </dgm:t>
    </dgm:pt>
    <dgm:pt modelId="{ACDBC218-AF1F-4B4B-94F5-BE8DFAD4C0F6}" type="sibTrans" cxnId="{71061F7C-47E1-438A-8BFE-20B26D407F3E}">
      <dgm:prSet/>
      <dgm:spPr/>
      <dgm:t>
        <a:bodyPr/>
        <a:lstStyle/>
        <a:p>
          <a:endParaRPr lang="en-US"/>
        </a:p>
      </dgm:t>
    </dgm:pt>
    <dgm:pt modelId="{EFFB2045-8DB7-724C-BD43-08DBEC5F17B5}" type="pres">
      <dgm:prSet presAssocID="{3380659F-AD44-456D-AB4A-790E0914CA5A}" presName="matrix" presStyleCnt="0">
        <dgm:presLayoutVars>
          <dgm:chMax val="1"/>
          <dgm:dir/>
          <dgm:resizeHandles val="exact"/>
        </dgm:presLayoutVars>
      </dgm:prSet>
      <dgm:spPr/>
    </dgm:pt>
    <dgm:pt modelId="{F7F8A6D1-DCEF-6749-9E2A-38B92B54FA6B}" type="pres">
      <dgm:prSet presAssocID="{3380659F-AD44-456D-AB4A-790E0914CA5A}" presName="diamond" presStyleLbl="bgShp" presStyleIdx="0" presStyleCnt="1"/>
      <dgm:spPr/>
    </dgm:pt>
    <dgm:pt modelId="{EA6F189E-FEE3-EF4F-9C60-D91A14284A82}" type="pres">
      <dgm:prSet presAssocID="{3380659F-AD44-456D-AB4A-790E0914CA5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7E48305-032B-2840-A917-810B36FFD398}" type="pres">
      <dgm:prSet presAssocID="{3380659F-AD44-456D-AB4A-790E0914CA5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4B6ACCC-F984-8F4D-8DC5-65FD6BD3AAFE}" type="pres">
      <dgm:prSet presAssocID="{3380659F-AD44-456D-AB4A-790E0914CA5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D0761F7-39DB-8E45-A282-73EAF2FD605D}" type="pres">
      <dgm:prSet presAssocID="{3380659F-AD44-456D-AB4A-790E0914CA5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448F05-6EAA-6F4E-8A67-65A9AC76E94D}" type="presOf" srcId="{3380659F-AD44-456D-AB4A-790E0914CA5A}" destId="{EFFB2045-8DB7-724C-BD43-08DBEC5F17B5}" srcOrd="0" destOrd="0" presId="urn:microsoft.com/office/officeart/2005/8/layout/matrix3"/>
    <dgm:cxn modelId="{F6E21406-3596-8F4B-8F39-5C3E2D33928D}" type="presOf" srcId="{EDA98C5A-CC57-47A3-A546-3564A5E2A1D5}" destId="{CD0761F7-39DB-8E45-A282-73EAF2FD605D}" srcOrd="0" destOrd="0" presId="urn:microsoft.com/office/officeart/2005/8/layout/matrix3"/>
    <dgm:cxn modelId="{AA2D290C-8C18-2F4D-9017-51FE67227181}" type="presOf" srcId="{2158BC5A-5022-4A9E-856A-B9D74FD403D0}" destId="{B7E48305-032B-2840-A917-810B36FFD398}" srcOrd="0" destOrd="0" presId="urn:microsoft.com/office/officeart/2005/8/layout/matrix3"/>
    <dgm:cxn modelId="{018CFB2A-0949-A54C-8B28-DA61783B4C19}" type="presOf" srcId="{7DA7243B-CECD-442E-8753-E96709DB77AE}" destId="{EA6F189E-FEE3-EF4F-9C60-D91A14284A82}" srcOrd="0" destOrd="0" presId="urn:microsoft.com/office/officeart/2005/8/layout/matrix3"/>
    <dgm:cxn modelId="{BFD6FE65-10A9-4364-9D97-71B67507B178}" srcId="{3380659F-AD44-456D-AB4A-790E0914CA5A}" destId="{F0D31A27-8174-422D-8B92-302D0FED4FFD}" srcOrd="2" destOrd="0" parTransId="{38C7682C-83C9-4AC9-A0C5-A16B1DCDD63C}" sibTransId="{03D340F9-7CD2-4B64-BCFC-FE6A8D22E5C5}"/>
    <dgm:cxn modelId="{71061F7C-47E1-438A-8BFE-20B26D407F3E}" srcId="{3380659F-AD44-456D-AB4A-790E0914CA5A}" destId="{EDA98C5A-CC57-47A3-A546-3564A5E2A1D5}" srcOrd="3" destOrd="0" parTransId="{3509A3A4-EA20-4613-9E9F-F5DF354E5910}" sibTransId="{ACDBC218-AF1F-4B4B-94F5-BE8DFAD4C0F6}"/>
    <dgm:cxn modelId="{4D932285-3DE7-4018-9D53-7E2F540646B7}" srcId="{3380659F-AD44-456D-AB4A-790E0914CA5A}" destId="{2158BC5A-5022-4A9E-856A-B9D74FD403D0}" srcOrd="1" destOrd="0" parTransId="{0A51BEC0-3C02-4A77-BBB8-86BEDE3C1569}" sibTransId="{E350AA14-CD60-49C6-9672-F77A33FE16EF}"/>
    <dgm:cxn modelId="{FC743285-889F-4022-B160-762425E5FB56}" srcId="{3380659F-AD44-456D-AB4A-790E0914CA5A}" destId="{7DA7243B-CECD-442E-8753-E96709DB77AE}" srcOrd="0" destOrd="0" parTransId="{9B332F50-B11F-4932-B96D-1B6E6E3E430F}" sibTransId="{7B0D42E3-515B-4F38-8433-EBD7B8E279E4}"/>
    <dgm:cxn modelId="{68C40ED8-8E56-C045-A9B3-B9CBC03378B7}" type="presOf" srcId="{F0D31A27-8174-422D-8B92-302D0FED4FFD}" destId="{54B6ACCC-F984-8F4D-8DC5-65FD6BD3AAFE}" srcOrd="0" destOrd="0" presId="urn:microsoft.com/office/officeart/2005/8/layout/matrix3"/>
    <dgm:cxn modelId="{2EE622DE-E7FB-9E44-9AEF-C14C39544DF6}" type="presParOf" srcId="{EFFB2045-8DB7-724C-BD43-08DBEC5F17B5}" destId="{F7F8A6D1-DCEF-6749-9E2A-38B92B54FA6B}" srcOrd="0" destOrd="0" presId="urn:microsoft.com/office/officeart/2005/8/layout/matrix3"/>
    <dgm:cxn modelId="{833B75F8-10EA-F542-8AB2-2D5E89821391}" type="presParOf" srcId="{EFFB2045-8DB7-724C-BD43-08DBEC5F17B5}" destId="{EA6F189E-FEE3-EF4F-9C60-D91A14284A82}" srcOrd="1" destOrd="0" presId="urn:microsoft.com/office/officeart/2005/8/layout/matrix3"/>
    <dgm:cxn modelId="{DE36513C-A625-5046-B1E9-206FC61D05A3}" type="presParOf" srcId="{EFFB2045-8DB7-724C-BD43-08DBEC5F17B5}" destId="{B7E48305-032B-2840-A917-810B36FFD398}" srcOrd="2" destOrd="0" presId="urn:microsoft.com/office/officeart/2005/8/layout/matrix3"/>
    <dgm:cxn modelId="{7044DA1F-7B4D-BB46-A705-D7D2E49384C2}" type="presParOf" srcId="{EFFB2045-8DB7-724C-BD43-08DBEC5F17B5}" destId="{54B6ACCC-F984-8F4D-8DC5-65FD6BD3AAFE}" srcOrd="3" destOrd="0" presId="urn:microsoft.com/office/officeart/2005/8/layout/matrix3"/>
    <dgm:cxn modelId="{C7E7FAF9-9CFE-7048-9710-0409A048CB51}" type="presParOf" srcId="{EFFB2045-8DB7-724C-BD43-08DBEC5F17B5}" destId="{CD0761F7-39DB-8E45-A282-73EAF2FD605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360D57-173F-450C-9644-9BCAC6E2656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2C26F91-4258-4050-B114-692AEA23CFE5}">
      <dgm:prSet/>
      <dgm:spPr/>
      <dgm:t>
        <a:bodyPr/>
        <a:lstStyle/>
        <a:p>
          <a:r>
            <a:rPr lang="en-US"/>
            <a:t>Creating objects</a:t>
          </a:r>
        </a:p>
      </dgm:t>
    </dgm:pt>
    <dgm:pt modelId="{1615754F-B3E9-4429-B317-E733AF472BFC}" type="parTrans" cxnId="{2BF870EE-A1BC-4F9D-A37D-C396DD6FFC69}">
      <dgm:prSet/>
      <dgm:spPr/>
      <dgm:t>
        <a:bodyPr/>
        <a:lstStyle/>
        <a:p>
          <a:endParaRPr lang="en-US"/>
        </a:p>
      </dgm:t>
    </dgm:pt>
    <dgm:pt modelId="{314A61AC-5C1A-46EE-B9BE-1B8C7486861B}" type="sibTrans" cxnId="{2BF870EE-A1BC-4F9D-A37D-C396DD6FFC69}">
      <dgm:prSet/>
      <dgm:spPr/>
      <dgm:t>
        <a:bodyPr/>
        <a:lstStyle/>
        <a:p>
          <a:endParaRPr lang="en-US"/>
        </a:p>
      </dgm:t>
    </dgm:pt>
    <dgm:pt modelId="{9C5DFF43-4344-42AA-A1EE-DC71463E9197}">
      <dgm:prSet/>
      <dgm:spPr/>
      <dgm:t>
        <a:bodyPr/>
        <a:lstStyle/>
        <a:p>
          <a:r>
            <a:rPr lang="en-US"/>
            <a:t>Factories and constructors</a:t>
          </a:r>
        </a:p>
      </dgm:t>
    </dgm:pt>
    <dgm:pt modelId="{C7A87105-B6EA-4B56-9E53-C5BBF1BF4428}" type="parTrans" cxnId="{6EB83E4C-EB6C-488D-994F-AC1B5923B69C}">
      <dgm:prSet/>
      <dgm:spPr/>
      <dgm:t>
        <a:bodyPr/>
        <a:lstStyle/>
        <a:p>
          <a:endParaRPr lang="en-US"/>
        </a:p>
      </dgm:t>
    </dgm:pt>
    <dgm:pt modelId="{26F3567B-BDAF-44A5-AAC8-AAF2D24122BB}" type="sibTrans" cxnId="{6EB83E4C-EB6C-488D-994F-AC1B5923B69C}">
      <dgm:prSet/>
      <dgm:spPr/>
      <dgm:t>
        <a:bodyPr/>
        <a:lstStyle/>
        <a:p>
          <a:endParaRPr lang="en-US"/>
        </a:p>
      </dgm:t>
    </dgm:pt>
    <dgm:pt modelId="{500EB2ED-783B-4A1F-85DA-93FD6A80DAB0}">
      <dgm:prSet/>
      <dgm:spPr/>
      <dgm:t>
        <a:bodyPr/>
        <a:lstStyle/>
        <a:p>
          <a:r>
            <a:rPr lang="en-US"/>
            <a:t>Primitive and Reference types</a:t>
          </a:r>
        </a:p>
      </dgm:t>
    </dgm:pt>
    <dgm:pt modelId="{7340C9E5-1FCC-4825-86B3-842C84244292}" type="parTrans" cxnId="{958D464B-191B-4B51-BD1A-57E36D3D8AA3}">
      <dgm:prSet/>
      <dgm:spPr/>
      <dgm:t>
        <a:bodyPr/>
        <a:lstStyle/>
        <a:p>
          <a:endParaRPr lang="en-US"/>
        </a:p>
      </dgm:t>
    </dgm:pt>
    <dgm:pt modelId="{FC430F3E-F404-4198-9779-571EB7DA23E8}" type="sibTrans" cxnId="{958D464B-191B-4B51-BD1A-57E36D3D8AA3}">
      <dgm:prSet/>
      <dgm:spPr/>
      <dgm:t>
        <a:bodyPr/>
        <a:lstStyle/>
        <a:p>
          <a:endParaRPr lang="en-US"/>
        </a:p>
      </dgm:t>
    </dgm:pt>
    <dgm:pt modelId="{7867E285-727E-4115-923D-851CA205C5E5}">
      <dgm:prSet/>
      <dgm:spPr/>
      <dgm:t>
        <a:bodyPr/>
        <a:lstStyle/>
        <a:p>
          <a:r>
            <a:rPr lang="en-US"/>
            <a:t>Working  with properties</a:t>
          </a:r>
        </a:p>
      </dgm:t>
    </dgm:pt>
    <dgm:pt modelId="{7870C10F-1DBF-4D8B-9C7C-82CCAD0C77D6}" type="parTrans" cxnId="{92F9314B-3231-4561-B4FD-8AA50D0C7CEF}">
      <dgm:prSet/>
      <dgm:spPr/>
      <dgm:t>
        <a:bodyPr/>
        <a:lstStyle/>
        <a:p>
          <a:endParaRPr lang="en-US"/>
        </a:p>
      </dgm:t>
    </dgm:pt>
    <dgm:pt modelId="{6D4E8D23-F848-4C12-AA12-A989A2F66C1C}" type="sibTrans" cxnId="{92F9314B-3231-4561-B4FD-8AA50D0C7CEF}">
      <dgm:prSet/>
      <dgm:spPr/>
      <dgm:t>
        <a:bodyPr/>
        <a:lstStyle/>
        <a:p>
          <a:endParaRPr lang="en-US"/>
        </a:p>
      </dgm:t>
    </dgm:pt>
    <dgm:pt modelId="{537FF34B-DE42-45DA-9D72-73F0CBABBCFE}">
      <dgm:prSet/>
      <dgm:spPr/>
      <dgm:t>
        <a:bodyPr/>
        <a:lstStyle/>
        <a:p>
          <a:r>
            <a:rPr lang="en-US"/>
            <a:t>Private properties</a:t>
          </a:r>
        </a:p>
      </dgm:t>
    </dgm:pt>
    <dgm:pt modelId="{ED229C3A-3635-4170-81F3-ECF9F9E94910}" type="parTrans" cxnId="{66D0AD80-4367-48F1-9AB2-EAF5B638D265}">
      <dgm:prSet/>
      <dgm:spPr/>
      <dgm:t>
        <a:bodyPr/>
        <a:lstStyle/>
        <a:p>
          <a:endParaRPr lang="en-US"/>
        </a:p>
      </dgm:t>
    </dgm:pt>
    <dgm:pt modelId="{F867DB0E-887F-488F-A917-84CED47508D9}" type="sibTrans" cxnId="{66D0AD80-4367-48F1-9AB2-EAF5B638D265}">
      <dgm:prSet/>
      <dgm:spPr/>
      <dgm:t>
        <a:bodyPr/>
        <a:lstStyle/>
        <a:p>
          <a:endParaRPr lang="en-US"/>
        </a:p>
      </dgm:t>
    </dgm:pt>
    <dgm:pt modelId="{EA5A9CA3-3483-4A4A-A867-6400E4B64216}">
      <dgm:prSet/>
      <dgm:spPr/>
      <dgm:t>
        <a:bodyPr/>
        <a:lstStyle/>
        <a:p>
          <a:r>
            <a:rPr lang="en-US"/>
            <a:t>Getters/setters</a:t>
          </a:r>
        </a:p>
      </dgm:t>
    </dgm:pt>
    <dgm:pt modelId="{A8C8AD5F-0EEC-4516-A951-D3EA959771CC}" type="parTrans" cxnId="{67A297C8-C04F-4984-9CC5-185F17B1BF98}">
      <dgm:prSet/>
      <dgm:spPr/>
      <dgm:t>
        <a:bodyPr/>
        <a:lstStyle/>
        <a:p>
          <a:endParaRPr lang="en-US"/>
        </a:p>
      </dgm:t>
    </dgm:pt>
    <dgm:pt modelId="{352FD3FA-560C-411E-9BAB-26D2F92ADCE2}" type="sibTrans" cxnId="{67A297C8-C04F-4984-9CC5-185F17B1BF98}">
      <dgm:prSet/>
      <dgm:spPr/>
      <dgm:t>
        <a:bodyPr/>
        <a:lstStyle/>
        <a:p>
          <a:endParaRPr lang="en-US"/>
        </a:p>
      </dgm:t>
    </dgm:pt>
    <dgm:pt modelId="{C1499C4E-734F-2643-9956-C27345DA129C}" type="pres">
      <dgm:prSet presAssocID="{58360D57-173F-450C-9644-9BCAC6E26560}" presName="linear" presStyleCnt="0">
        <dgm:presLayoutVars>
          <dgm:animLvl val="lvl"/>
          <dgm:resizeHandles val="exact"/>
        </dgm:presLayoutVars>
      </dgm:prSet>
      <dgm:spPr/>
    </dgm:pt>
    <dgm:pt modelId="{7AEA0466-EE5A-B240-BF6E-CE1B83F9DE6C}" type="pres">
      <dgm:prSet presAssocID="{02C26F91-4258-4050-B114-692AEA23CFE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6E7A117-47B4-A241-B407-76175E8A1E4B}" type="pres">
      <dgm:prSet presAssocID="{314A61AC-5C1A-46EE-B9BE-1B8C7486861B}" presName="spacer" presStyleCnt="0"/>
      <dgm:spPr/>
    </dgm:pt>
    <dgm:pt modelId="{BE55CE0E-74AF-8B49-B162-7CBE2B0F68CD}" type="pres">
      <dgm:prSet presAssocID="{9C5DFF43-4344-42AA-A1EE-DC71463E919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D90F9D5-1200-E243-AC7A-52A31C776184}" type="pres">
      <dgm:prSet presAssocID="{26F3567B-BDAF-44A5-AAC8-AAF2D24122BB}" presName="spacer" presStyleCnt="0"/>
      <dgm:spPr/>
    </dgm:pt>
    <dgm:pt modelId="{7A295688-0419-1248-BA80-8D5C0359002C}" type="pres">
      <dgm:prSet presAssocID="{500EB2ED-783B-4A1F-85DA-93FD6A80DAB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537945A-39E1-5841-A37F-8D7A36C89D4C}" type="pres">
      <dgm:prSet presAssocID="{FC430F3E-F404-4198-9779-571EB7DA23E8}" presName="spacer" presStyleCnt="0"/>
      <dgm:spPr/>
    </dgm:pt>
    <dgm:pt modelId="{54644AF1-AB7E-814E-8ABE-34AD86ECFF33}" type="pres">
      <dgm:prSet presAssocID="{7867E285-727E-4115-923D-851CA205C5E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BDE673D-FAAB-7B4F-B8B5-771C5AF93230}" type="pres">
      <dgm:prSet presAssocID="{6D4E8D23-F848-4C12-AA12-A989A2F66C1C}" presName="spacer" presStyleCnt="0"/>
      <dgm:spPr/>
    </dgm:pt>
    <dgm:pt modelId="{EE1145C7-6432-A74D-BB81-3DB6EB70F495}" type="pres">
      <dgm:prSet presAssocID="{537FF34B-DE42-45DA-9D72-73F0CBABBCF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89CDE6E-040F-774B-A3B5-EEA9639A6165}" type="pres">
      <dgm:prSet presAssocID="{F867DB0E-887F-488F-A917-84CED47508D9}" presName="spacer" presStyleCnt="0"/>
      <dgm:spPr/>
    </dgm:pt>
    <dgm:pt modelId="{BF96D494-EF64-2C4C-B599-890B5436761D}" type="pres">
      <dgm:prSet presAssocID="{EA5A9CA3-3483-4A4A-A867-6400E4B6421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473EE07-BDF6-4242-9B55-54EA910D757B}" type="presOf" srcId="{500EB2ED-783B-4A1F-85DA-93FD6A80DAB0}" destId="{7A295688-0419-1248-BA80-8D5C0359002C}" srcOrd="0" destOrd="0" presId="urn:microsoft.com/office/officeart/2005/8/layout/vList2"/>
    <dgm:cxn modelId="{28EA6008-2A43-704C-A460-7336743A4435}" type="presOf" srcId="{7867E285-727E-4115-923D-851CA205C5E5}" destId="{54644AF1-AB7E-814E-8ABE-34AD86ECFF33}" srcOrd="0" destOrd="0" presId="urn:microsoft.com/office/officeart/2005/8/layout/vList2"/>
    <dgm:cxn modelId="{B4C3E809-07DC-D148-9E8F-8C4CC806008F}" type="presOf" srcId="{537FF34B-DE42-45DA-9D72-73F0CBABBCFE}" destId="{EE1145C7-6432-A74D-BB81-3DB6EB70F495}" srcOrd="0" destOrd="0" presId="urn:microsoft.com/office/officeart/2005/8/layout/vList2"/>
    <dgm:cxn modelId="{2E95A623-8082-FD4C-A08E-6E552DC01DA2}" type="presOf" srcId="{EA5A9CA3-3483-4A4A-A867-6400E4B64216}" destId="{BF96D494-EF64-2C4C-B599-890B5436761D}" srcOrd="0" destOrd="0" presId="urn:microsoft.com/office/officeart/2005/8/layout/vList2"/>
    <dgm:cxn modelId="{8AB66249-8F41-7043-9344-4FD7AB8E7146}" type="presOf" srcId="{58360D57-173F-450C-9644-9BCAC6E26560}" destId="{C1499C4E-734F-2643-9956-C27345DA129C}" srcOrd="0" destOrd="0" presId="urn:microsoft.com/office/officeart/2005/8/layout/vList2"/>
    <dgm:cxn modelId="{92F9314B-3231-4561-B4FD-8AA50D0C7CEF}" srcId="{58360D57-173F-450C-9644-9BCAC6E26560}" destId="{7867E285-727E-4115-923D-851CA205C5E5}" srcOrd="3" destOrd="0" parTransId="{7870C10F-1DBF-4D8B-9C7C-82CCAD0C77D6}" sibTransId="{6D4E8D23-F848-4C12-AA12-A989A2F66C1C}"/>
    <dgm:cxn modelId="{958D464B-191B-4B51-BD1A-57E36D3D8AA3}" srcId="{58360D57-173F-450C-9644-9BCAC6E26560}" destId="{500EB2ED-783B-4A1F-85DA-93FD6A80DAB0}" srcOrd="2" destOrd="0" parTransId="{7340C9E5-1FCC-4825-86B3-842C84244292}" sibTransId="{FC430F3E-F404-4198-9779-571EB7DA23E8}"/>
    <dgm:cxn modelId="{6EB83E4C-EB6C-488D-994F-AC1B5923B69C}" srcId="{58360D57-173F-450C-9644-9BCAC6E26560}" destId="{9C5DFF43-4344-42AA-A1EE-DC71463E9197}" srcOrd="1" destOrd="0" parTransId="{C7A87105-B6EA-4B56-9E53-C5BBF1BF4428}" sibTransId="{26F3567B-BDAF-44A5-AAC8-AAF2D24122BB}"/>
    <dgm:cxn modelId="{48E47069-693A-5F4F-A19B-297C7A82964C}" type="presOf" srcId="{02C26F91-4258-4050-B114-692AEA23CFE5}" destId="{7AEA0466-EE5A-B240-BF6E-CE1B83F9DE6C}" srcOrd="0" destOrd="0" presId="urn:microsoft.com/office/officeart/2005/8/layout/vList2"/>
    <dgm:cxn modelId="{66D0AD80-4367-48F1-9AB2-EAF5B638D265}" srcId="{58360D57-173F-450C-9644-9BCAC6E26560}" destId="{537FF34B-DE42-45DA-9D72-73F0CBABBCFE}" srcOrd="4" destOrd="0" parTransId="{ED229C3A-3635-4170-81F3-ECF9F9E94910}" sibTransId="{F867DB0E-887F-488F-A917-84CED47508D9}"/>
    <dgm:cxn modelId="{59ADFAB1-939F-394A-BD0F-5E115323415A}" type="presOf" srcId="{9C5DFF43-4344-42AA-A1EE-DC71463E9197}" destId="{BE55CE0E-74AF-8B49-B162-7CBE2B0F68CD}" srcOrd="0" destOrd="0" presId="urn:microsoft.com/office/officeart/2005/8/layout/vList2"/>
    <dgm:cxn modelId="{67A297C8-C04F-4984-9CC5-185F17B1BF98}" srcId="{58360D57-173F-450C-9644-9BCAC6E26560}" destId="{EA5A9CA3-3483-4A4A-A867-6400E4B64216}" srcOrd="5" destOrd="0" parTransId="{A8C8AD5F-0EEC-4516-A951-D3EA959771CC}" sibTransId="{352FD3FA-560C-411E-9BAB-26D2F92ADCE2}"/>
    <dgm:cxn modelId="{2BF870EE-A1BC-4F9D-A37D-C396DD6FFC69}" srcId="{58360D57-173F-450C-9644-9BCAC6E26560}" destId="{02C26F91-4258-4050-B114-692AEA23CFE5}" srcOrd="0" destOrd="0" parTransId="{1615754F-B3E9-4429-B317-E733AF472BFC}" sibTransId="{314A61AC-5C1A-46EE-B9BE-1B8C7486861B}"/>
    <dgm:cxn modelId="{01203C22-13E3-CB41-B701-773667098A5B}" type="presParOf" srcId="{C1499C4E-734F-2643-9956-C27345DA129C}" destId="{7AEA0466-EE5A-B240-BF6E-CE1B83F9DE6C}" srcOrd="0" destOrd="0" presId="urn:microsoft.com/office/officeart/2005/8/layout/vList2"/>
    <dgm:cxn modelId="{248627A1-F987-B143-8E09-E8981F2F4DA9}" type="presParOf" srcId="{C1499C4E-734F-2643-9956-C27345DA129C}" destId="{36E7A117-47B4-A241-B407-76175E8A1E4B}" srcOrd="1" destOrd="0" presId="urn:microsoft.com/office/officeart/2005/8/layout/vList2"/>
    <dgm:cxn modelId="{AD643D7C-0989-3543-8072-B525E2A3F58D}" type="presParOf" srcId="{C1499C4E-734F-2643-9956-C27345DA129C}" destId="{BE55CE0E-74AF-8B49-B162-7CBE2B0F68CD}" srcOrd="2" destOrd="0" presId="urn:microsoft.com/office/officeart/2005/8/layout/vList2"/>
    <dgm:cxn modelId="{B0954AB4-BD11-F847-A401-45EDC8EF2B37}" type="presParOf" srcId="{C1499C4E-734F-2643-9956-C27345DA129C}" destId="{FD90F9D5-1200-E243-AC7A-52A31C776184}" srcOrd="3" destOrd="0" presId="urn:microsoft.com/office/officeart/2005/8/layout/vList2"/>
    <dgm:cxn modelId="{14E77FB5-553A-FD4A-AD44-CF843D9A5C27}" type="presParOf" srcId="{C1499C4E-734F-2643-9956-C27345DA129C}" destId="{7A295688-0419-1248-BA80-8D5C0359002C}" srcOrd="4" destOrd="0" presId="urn:microsoft.com/office/officeart/2005/8/layout/vList2"/>
    <dgm:cxn modelId="{59181381-D315-5A4C-8D8E-38A7DD6EB568}" type="presParOf" srcId="{C1499C4E-734F-2643-9956-C27345DA129C}" destId="{9537945A-39E1-5841-A37F-8D7A36C89D4C}" srcOrd="5" destOrd="0" presId="urn:microsoft.com/office/officeart/2005/8/layout/vList2"/>
    <dgm:cxn modelId="{6EADB781-532C-0844-9EC9-499927C34632}" type="presParOf" srcId="{C1499C4E-734F-2643-9956-C27345DA129C}" destId="{54644AF1-AB7E-814E-8ABE-34AD86ECFF33}" srcOrd="6" destOrd="0" presId="urn:microsoft.com/office/officeart/2005/8/layout/vList2"/>
    <dgm:cxn modelId="{009C139F-04C7-054D-9221-69ED70B49A7C}" type="presParOf" srcId="{C1499C4E-734F-2643-9956-C27345DA129C}" destId="{9BDE673D-FAAB-7B4F-B8B5-771C5AF93230}" srcOrd="7" destOrd="0" presId="urn:microsoft.com/office/officeart/2005/8/layout/vList2"/>
    <dgm:cxn modelId="{59B088AF-9F83-934C-A3F9-A222A6666297}" type="presParOf" srcId="{C1499C4E-734F-2643-9956-C27345DA129C}" destId="{EE1145C7-6432-A74D-BB81-3DB6EB70F495}" srcOrd="8" destOrd="0" presId="urn:microsoft.com/office/officeart/2005/8/layout/vList2"/>
    <dgm:cxn modelId="{A33234FF-8537-2643-BEEC-746B67DC4E84}" type="presParOf" srcId="{C1499C4E-734F-2643-9956-C27345DA129C}" destId="{C89CDE6E-040F-774B-A3B5-EEA9639A6165}" srcOrd="9" destOrd="0" presId="urn:microsoft.com/office/officeart/2005/8/layout/vList2"/>
    <dgm:cxn modelId="{1256A9FF-B8CE-2E4A-B875-F42FC569D355}" type="presParOf" srcId="{C1499C4E-734F-2643-9956-C27345DA129C}" destId="{BF96D494-EF64-2C4C-B599-890B5436761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B744F5-FB96-4637-BE35-9DE2980E54C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160CD7-82CE-4167-9D88-B60B2D4423BF}">
      <dgm:prSet/>
      <dgm:spPr/>
      <dgm:t>
        <a:bodyPr/>
        <a:lstStyle/>
        <a:p>
          <a:r>
            <a:rPr lang="en-US"/>
            <a:t>Primitive </a:t>
          </a:r>
        </a:p>
      </dgm:t>
    </dgm:pt>
    <dgm:pt modelId="{B239AB24-623A-438A-B021-B89872FFC932}" type="parTrans" cxnId="{ED54CE6A-0A52-4C61-99A9-98968463835B}">
      <dgm:prSet/>
      <dgm:spPr/>
      <dgm:t>
        <a:bodyPr/>
        <a:lstStyle/>
        <a:p>
          <a:endParaRPr lang="en-US"/>
        </a:p>
      </dgm:t>
    </dgm:pt>
    <dgm:pt modelId="{E96A78C1-69A3-48C9-BCC6-5F6C5DF61FD3}" type="sibTrans" cxnId="{ED54CE6A-0A52-4C61-99A9-98968463835B}">
      <dgm:prSet/>
      <dgm:spPr/>
      <dgm:t>
        <a:bodyPr/>
        <a:lstStyle/>
        <a:p>
          <a:endParaRPr lang="en-US"/>
        </a:p>
      </dgm:t>
    </dgm:pt>
    <dgm:pt modelId="{FE8DB0B0-C91C-48D6-949C-D2F20B75D5F8}">
      <dgm:prSet/>
      <dgm:spPr/>
      <dgm:t>
        <a:bodyPr/>
        <a:lstStyle/>
        <a:p>
          <a:r>
            <a:rPr lang="en-US"/>
            <a:t>String </a:t>
          </a:r>
        </a:p>
      </dgm:t>
    </dgm:pt>
    <dgm:pt modelId="{207DB2B0-B6C8-49A6-8B40-FCF3D077FD0B}" type="parTrans" cxnId="{9FFA436E-EE60-449B-9650-4585BA4DDF9A}">
      <dgm:prSet/>
      <dgm:spPr/>
      <dgm:t>
        <a:bodyPr/>
        <a:lstStyle/>
        <a:p>
          <a:endParaRPr lang="en-US"/>
        </a:p>
      </dgm:t>
    </dgm:pt>
    <dgm:pt modelId="{0233D9CA-59D6-43C1-ADB2-5DBC64FC02DE}" type="sibTrans" cxnId="{9FFA436E-EE60-449B-9650-4585BA4DDF9A}">
      <dgm:prSet/>
      <dgm:spPr/>
      <dgm:t>
        <a:bodyPr/>
        <a:lstStyle/>
        <a:p>
          <a:endParaRPr lang="en-US"/>
        </a:p>
      </dgm:t>
    </dgm:pt>
    <dgm:pt modelId="{38A6E4AB-E283-43ED-9990-EC3B95C09E42}">
      <dgm:prSet/>
      <dgm:spPr/>
      <dgm:t>
        <a:bodyPr/>
        <a:lstStyle/>
        <a:p>
          <a:r>
            <a:rPr lang="en-US"/>
            <a:t>Number</a:t>
          </a:r>
        </a:p>
      </dgm:t>
    </dgm:pt>
    <dgm:pt modelId="{3038004B-924D-4FC5-9C18-121460DDF9EB}" type="parTrans" cxnId="{9B156D54-82AB-4D74-B38D-641A8D45CFB1}">
      <dgm:prSet/>
      <dgm:spPr/>
      <dgm:t>
        <a:bodyPr/>
        <a:lstStyle/>
        <a:p>
          <a:endParaRPr lang="en-US"/>
        </a:p>
      </dgm:t>
    </dgm:pt>
    <dgm:pt modelId="{10FFB16F-76CC-4C09-9D53-5CAC64092EAB}" type="sibTrans" cxnId="{9B156D54-82AB-4D74-B38D-641A8D45CFB1}">
      <dgm:prSet/>
      <dgm:spPr/>
      <dgm:t>
        <a:bodyPr/>
        <a:lstStyle/>
        <a:p>
          <a:endParaRPr lang="en-US"/>
        </a:p>
      </dgm:t>
    </dgm:pt>
    <dgm:pt modelId="{FE6A02C2-2821-40BC-80F8-40E7D72F1C10}">
      <dgm:prSet/>
      <dgm:spPr/>
      <dgm:t>
        <a:bodyPr/>
        <a:lstStyle/>
        <a:p>
          <a:r>
            <a:rPr lang="en-US"/>
            <a:t>Boolean</a:t>
          </a:r>
        </a:p>
      </dgm:t>
    </dgm:pt>
    <dgm:pt modelId="{826AE600-617F-4C3E-838F-09F513E404B9}" type="parTrans" cxnId="{E7CDF972-084E-4964-A699-6168C1D99383}">
      <dgm:prSet/>
      <dgm:spPr/>
      <dgm:t>
        <a:bodyPr/>
        <a:lstStyle/>
        <a:p>
          <a:endParaRPr lang="en-US"/>
        </a:p>
      </dgm:t>
    </dgm:pt>
    <dgm:pt modelId="{392982E9-0F14-4073-913F-88F3320A6996}" type="sibTrans" cxnId="{E7CDF972-084E-4964-A699-6168C1D99383}">
      <dgm:prSet/>
      <dgm:spPr/>
      <dgm:t>
        <a:bodyPr/>
        <a:lstStyle/>
        <a:p>
          <a:endParaRPr lang="en-US"/>
        </a:p>
      </dgm:t>
    </dgm:pt>
    <dgm:pt modelId="{833E5351-A214-4A5E-B214-9D3DBDF441D2}">
      <dgm:prSet/>
      <dgm:spPr/>
      <dgm:t>
        <a:bodyPr/>
        <a:lstStyle/>
        <a:p>
          <a:r>
            <a:rPr lang="en-US"/>
            <a:t>Undefined</a:t>
          </a:r>
        </a:p>
      </dgm:t>
    </dgm:pt>
    <dgm:pt modelId="{9BE629FC-9DCF-4C82-95BA-0ADEDE29530A}" type="parTrans" cxnId="{D0E39830-E1D8-4D86-9B70-D011ABF281B0}">
      <dgm:prSet/>
      <dgm:spPr/>
      <dgm:t>
        <a:bodyPr/>
        <a:lstStyle/>
        <a:p>
          <a:endParaRPr lang="en-US"/>
        </a:p>
      </dgm:t>
    </dgm:pt>
    <dgm:pt modelId="{8BD149E6-C16B-4D6F-B045-422F61952822}" type="sibTrans" cxnId="{D0E39830-E1D8-4D86-9B70-D011ABF281B0}">
      <dgm:prSet/>
      <dgm:spPr/>
      <dgm:t>
        <a:bodyPr/>
        <a:lstStyle/>
        <a:p>
          <a:endParaRPr lang="en-US"/>
        </a:p>
      </dgm:t>
    </dgm:pt>
    <dgm:pt modelId="{0994E447-DF9B-43FF-86CA-6EFC1A58B11F}">
      <dgm:prSet/>
      <dgm:spPr/>
      <dgm:t>
        <a:bodyPr/>
        <a:lstStyle/>
        <a:p>
          <a:r>
            <a:rPr lang="en-US"/>
            <a:t>Symbol</a:t>
          </a:r>
        </a:p>
      </dgm:t>
    </dgm:pt>
    <dgm:pt modelId="{640DB53E-36F9-4498-9157-A569323B3132}" type="parTrans" cxnId="{ED440043-FBBD-431D-9FB8-959988A7BF61}">
      <dgm:prSet/>
      <dgm:spPr/>
      <dgm:t>
        <a:bodyPr/>
        <a:lstStyle/>
        <a:p>
          <a:endParaRPr lang="en-US"/>
        </a:p>
      </dgm:t>
    </dgm:pt>
    <dgm:pt modelId="{70CA7C1E-1971-4713-886C-B79FE6C09C12}" type="sibTrans" cxnId="{ED440043-FBBD-431D-9FB8-959988A7BF61}">
      <dgm:prSet/>
      <dgm:spPr/>
      <dgm:t>
        <a:bodyPr/>
        <a:lstStyle/>
        <a:p>
          <a:endParaRPr lang="en-US"/>
        </a:p>
      </dgm:t>
    </dgm:pt>
    <dgm:pt modelId="{785BEED7-C924-4AA4-AF2A-6330651216AD}">
      <dgm:prSet/>
      <dgm:spPr/>
      <dgm:t>
        <a:bodyPr/>
        <a:lstStyle/>
        <a:p>
          <a:r>
            <a:rPr lang="en-US"/>
            <a:t>Null</a:t>
          </a:r>
        </a:p>
      </dgm:t>
    </dgm:pt>
    <dgm:pt modelId="{C0A69894-4F6A-4825-BCE1-CF0555E40A64}" type="parTrans" cxnId="{FC032950-A147-48DE-89C5-74AE2C28584C}">
      <dgm:prSet/>
      <dgm:spPr/>
      <dgm:t>
        <a:bodyPr/>
        <a:lstStyle/>
        <a:p>
          <a:endParaRPr lang="en-US"/>
        </a:p>
      </dgm:t>
    </dgm:pt>
    <dgm:pt modelId="{5465BBFF-8B0C-4079-87CD-446C1FE88339}" type="sibTrans" cxnId="{FC032950-A147-48DE-89C5-74AE2C28584C}">
      <dgm:prSet/>
      <dgm:spPr/>
      <dgm:t>
        <a:bodyPr/>
        <a:lstStyle/>
        <a:p>
          <a:endParaRPr lang="en-US"/>
        </a:p>
      </dgm:t>
    </dgm:pt>
    <dgm:pt modelId="{2A457D3F-5429-4351-B0CE-961CAFEBB46B}">
      <dgm:prSet/>
      <dgm:spPr/>
      <dgm:t>
        <a:bodyPr/>
        <a:lstStyle/>
        <a:p>
          <a:r>
            <a:rPr lang="en-US"/>
            <a:t>Reference Types</a:t>
          </a:r>
        </a:p>
      </dgm:t>
    </dgm:pt>
    <dgm:pt modelId="{E73C2D63-9A4D-40F1-8FB6-99C2CC203093}" type="parTrans" cxnId="{BFC4B82E-24F5-4A35-9A5C-327AFDFF87BE}">
      <dgm:prSet/>
      <dgm:spPr/>
      <dgm:t>
        <a:bodyPr/>
        <a:lstStyle/>
        <a:p>
          <a:endParaRPr lang="en-US"/>
        </a:p>
      </dgm:t>
    </dgm:pt>
    <dgm:pt modelId="{73108EEC-50D9-4989-ABDC-8F937F73E2B7}" type="sibTrans" cxnId="{BFC4B82E-24F5-4A35-9A5C-327AFDFF87BE}">
      <dgm:prSet/>
      <dgm:spPr/>
      <dgm:t>
        <a:bodyPr/>
        <a:lstStyle/>
        <a:p>
          <a:endParaRPr lang="en-US"/>
        </a:p>
      </dgm:t>
    </dgm:pt>
    <dgm:pt modelId="{C9FB7424-7F90-4FB6-9F3C-16C85A76DD1A}">
      <dgm:prSet/>
      <dgm:spPr/>
      <dgm:t>
        <a:bodyPr/>
        <a:lstStyle/>
        <a:p>
          <a:r>
            <a:rPr lang="en-US"/>
            <a:t>Object</a:t>
          </a:r>
        </a:p>
      </dgm:t>
    </dgm:pt>
    <dgm:pt modelId="{BC1F8214-7509-446C-B0D7-6A3FA7E1083A}" type="parTrans" cxnId="{37C2B3E4-FACF-4706-A3F8-EDA113120741}">
      <dgm:prSet/>
      <dgm:spPr/>
      <dgm:t>
        <a:bodyPr/>
        <a:lstStyle/>
        <a:p>
          <a:endParaRPr lang="en-US"/>
        </a:p>
      </dgm:t>
    </dgm:pt>
    <dgm:pt modelId="{D8DBD351-5287-4F68-B430-973E2EDBAE4A}" type="sibTrans" cxnId="{37C2B3E4-FACF-4706-A3F8-EDA113120741}">
      <dgm:prSet/>
      <dgm:spPr/>
      <dgm:t>
        <a:bodyPr/>
        <a:lstStyle/>
        <a:p>
          <a:endParaRPr lang="en-US"/>
        </a:p>
      </dgm:t>
    </dgm:pt>
    <dgm:pt modelId="{1D42A891-C344-4DC8-87C9-A66AFE12F30F}">
      <dgm:prSet/>
      <dgm:spPr/>
      <dgm:t>
        <a:bodyPr/>
        <a:lstStyle/>
        <a:p>
          <a:r>
            <a:rPr lang="en-US"/>
            <a:t>Functions</a:t>
          </a:r>
        </a:p>
      </dgm:t>
    </dgm:pt>
    <dgm:pt modelId="{4CE87FFB-CB2C-471C-B7F4-AF71C6F7A3E9}" type="parTrans" cxnId="{D5FA7B99-080B-4077-9559-068D21DC691A}">
      <dgm:prSet/>
      <dgm:spPr/>
      <dgm:t>
        <a:bodyPr/>
        <a:lstStyle/>
        <a:p>
          <a:endParaRPr lang="en-US"/>
        </a:p>
      </dgm:t>
    </dgm:pt>
    <dgm:pt modelId="{C3EF8EC6-4E48-4AA9-9793-9A9B72723D0E}" type="sibTrans" cxnId="{D5FA7B99-080B-4077-9559-068D21DC691A}">
      <dgm:prSet/>
      <dgm:spPr/>
      <dgm:t>
        <a:bodyPr/>
        <a:lstStyle/>
        <a:p>
          <a:endParaRPr lang="en-US"/>
        </a:p>
      </dgm:t>
    </dgm:pt>
    <dgm:pt modelId="{58F9F863-13F4-4D70-A2CC-E5B067A12687}">
      <dgm:prSet/>
      <dgm:spPr/>
      <dgm:t>
        <a:bodyPr/>
        <a:lstStyle/>
        <a:p>
          <a:r>
            <a:rPr lang="en-US"/>
            <a:t>Arrays</a:t>
          </a:r>
          <a:br>
            <a:rPr lang="en-US"/>
          </a:br>
          <a:endParaRPr lang="en-US"/>
        </a:p>
      </dgm:t>
    </dgm:pt>
    <dgm:pt modelId="{9AE948AD-BE2E-49EE-BBB6-698987D36419}" type="parTrans" cxnId="{4196ED05-620C-49DB-A6B9-C00D4E9BE067}">
      <dgm:prSet/>
      <dgm:spPr/>
      <dgm:t>
        <a:bodyPr/>
        <a:lstStyle/>
        <a:p>
          <a:endParaRPr lang="en-US"/>
        </a:p>
      </dgm:t>
    </dgm:pt>
    <dgm:pt modelId="{0405C0B6-4AD2-424F-9316-6F819F4A252E}" type="sibTrans" cxnId="{4196ED05-620C-49DB-A6B9-C00D4E9BE067}">
      <dgm:prSet/>
      <dgm:spPr/>
      <dgm:t>
        <a:bodyPr/>
        <a:lstStyle/>
        <a:p>
          <a:endParaRPr lang="en-US"/>
        </a:p>
      </dgm:t>
    </dgm:pt>
    <dgm:pt modelId="{ACE89DF6-B977-8B4F-A0B8-866CF30A8AAA}" type="pres">
      <dgm:prSet presAssocID="{84B744F5-FB96-4637-BE35-9DE2980E54C9}" presName="Name0" presStyleCnt="0">
        <dgm:presLayoutVars>
          <dgm:dir/>
          <dgm:animLvl val="lvl"/>
          <dgm:resizeHandles val="exact"/>
        </dgm:presLayoutVars>
      </dgm:prSet>
      <dgm:spPr/>
    </dgm:pt>
    <dgm:pt modelId="{5E86C15B-E0AE-C240-B00C-20FA4FD10881}" type="pres">
      <dgm:prSet presAssocID="{5F160CD7-82CE-4167-9D88-B60B2D4423BF}" presName="composite" presStyleCnt="0"/>
      <dgm:spPr/>
    </dgm:pt>
    <dgm:pt modelId="{FF0A496D-E414-FF42-AA73-4D85FB6EFCF4}" type="pres">
      <dgm:prSet presAssocID="{5F160CD7-82CE-4167-9D88-B60B2D4423B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08DCD40-3557-CD42-932C-E77C7DFE574E}" type="pres">
      <dgm:prSet presAssocID="{5F160CD7-82CE-4167-9D88-B60B2D4423BF}" presName="desTx" presStyleLbl="alignAccFollowNode1" presStyleIdx="0" presStyleCnt="2">
        <dgm:presLayoutVars>
          <dgm:bulletEnabled val="1"/>
        </dgm:presLayoutVars>
      </dgm:prSet>
      <dgm:spPr/>
    </dgm:pt>
    <dgm:pt modelId="{D0BE4505-C76A-DE4D-A27D-98AD735B614C}" type="pres">
      <dgm:prSet presAssocID="{E96A78C1-69A3-48C9-BCC6-5F6C5DF61FD3}" presName="space" presStyleCnt="0"/>
      <dgm:spPr/>
    </dgm:pt>
    <dgm:pt modelId="{ED225CEB-697A-3B45-9E4F-6BB3DFE70AC0}" type="pres">
      <dgm:prSet presAssocID="{2A457D3F-5429-4351-B0CE-961CAFEBB46B}" presName="composite" presStyleCnt="0"/>
      <dgm:spPr/>
    </dgm:pt>
    <dgm:pt modelId="{4F3DA2B6-D9A5-B14C-91A8-9EFD186B2F8D}" type="pres">
      <dgm:prSet presAssocID="{2A457D3F-5429-4351-B0CE-961CAFEBB46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3E04F18-DBC2-4941-A88F-A48FC06CA86B}" type="pres">
      <dgm:prSet presAssocID="{2A457D3F-5429-4351-B0CE-961CAFEBB46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196ED05-620C-49DB-A6B9-C00D4E9BE067}" srcId="{2A457D3F-5429-4351-B0CE-961CAFEBB46B}" destId="{58F9F863-13F4-4D70-A2CC-E5B067A12687}" srcOrd="2" destOrd="0" parTransId="{9AE948AD-BE2E-49EE-BBB6-698987D36419}" sibTransId="{0405C0B6-4AD2-424F-9316-6F819F4A252E}"/>
    <dgm:cxn modelId="{D6876A0D-B053-3A4D-94A9-6940EE6B371B}" type="presOf" srcId="{785BEED7-C924-4AA4-AF2A-6330651216AD}" destId="{608DCD40-3557-CD42-932C-E77C7DFE574E}" srcOrd="0" destOrd="5" presId="urn:microsoft.com/office/officeart/2005/8/layout/hList1"/>
    <dgm:cxn modelId="{F895561A-C7D1-4948-84C6-9380512EB26F}" type="presOf" srcId="{38A6E4AB-E283-43ED-9990-EC3B95C09E42}" destId="{608DCD40-3557-CD42-932C-E77C7DFE574E}" srcOrd="0" destOrd="1" presId="urn:microsoft.com/office/officeart/2005/8/layout/hList1"/>
    <dgm:cxn modelId="{0C1F5D2D-4835-FA4D-8C74-B110080AD0CA}" type="presOf" srcId="{833E5351-A214-4A5E-B214-9D3DBDF441D2}" destId="{608DCD40-3557-CD42-932C-E77C7DFE574E}" srcOrd="0" destOrd="3" presId="urn:microsoft.com/office/officeart/2005/8/layout/hList1"/>
    <dgm:cxn modelId="{BFC4B82E-24F5-4A35-9A5C-327AFDFF87BE}" srcId="{84B744F5-FB96-4637-BE35-9DE2980E54C9}" destId="{2A457D3F-5429-4351-B0CE-961CAFEBB46B}" srcOrd="1" destOrd="0" parTransId="{E73C2D63-9A4D-40F1-8FB6-99C2CC203093}" sibTransId="{73108EEC-50D9-4989-ABDC-8F937F73E2B7}"/>
    <dgm:cxn modelId="{D0E39830-E1D8-4D86-9B70-D011ABF281B0}" srcId="{5F160CD7-82CE-4167-9D88-B60B2D4423BF}" destId="{833E5351-A214-4A5E-B214-9D3DBDF441D2}" srcOrd="3" destOrd="0" parTransId="{9BE629FC-9DCF-4C82-95BA-0ADEDE29530A}" sibTransId="{8BD149E6-C16B-4D6F-B045-422F61952822}"/>
    <dgm:cxn modelId="{ED440043-FBBD-431D-9FB8-959988A7BF61}" srcId="{5F160CD7-82CE-4167-9D88-B60B2D4423BF}" destId="{0994E447-DF9B-43FF-86CA-6EFC1A58B11F}" srcOrd="4" destOrd="0" parTransId="{640DB53E-36F9-4498-9157-A569323B3132}" sibTransId="{70CA7C1E-1971-4713-886C-B79FE6C09C12}"/>
    <dgm:cxn modelId="{6A7A4E4D-ED21-904A-A830-60B37F04C9C4}" type="presOf" srcId="{58F9F863-13F4-4D70-A2CC-E5B067A12687}" destId="{73E04F18-DBC2-4941-A88F-A48FC06CA86B}" srcOrd="0" destOrd="2" presId="urn:microsoft.com/office/officeart/2005/8/layout/hList1"/>
    <dgm:cxn modelId="{FC032950-A147-48DE-89C5-74AE2C28584C}" srcId="{5F160CD7-82CE-4167-9D88-B60B2D4423BF}" destId="{785BEED7-C924-4AA4-AF2A-6330651216AD}" srcOrd="5" destOrd="0" parTransId="{C0A69894-4F6A-4825-BCE1-CF0555E40A64}" sibTransId="{5465BBFF-8B0C-4079-87CD-446C1FE88339}"/>
    <dgm:cxn modelId="{9B156D54-82AB-4D74-B38D-641A8D45CFB1}" srcId="{5F160CD7-82CE-4167-9D88-B60B2D4423BF}" destId="{38A6E4AB-E283-43ED-9990-EC3B95C09E42}" srcOrd="1" destOrd="0" parTransId="{3038004B-924D-4FC5-9C18-121460DDF9EB}" sibTransId="{10FFB16F-76CC-4C09-9D53-5CAC64092EAB}"/>
    <dgm:cxn modelId="{97699D5D-F5A6-8049-B317-935C91F9C607}" type="presOf" srcId="{FE8DB0B0-C91C-48D6-949C-D2F20B75D5F8}" destId="{608DCD40-3557-CD42-932C-E77C7DFE574E}" srcOrd="0" destOrd="0" presId="urn:microsoft.com/office/officeart/2005/8/layout/hList1"/>
    <dgm:cxn modelId="{ED54CE6A-0A52-4C61-99A9-98968463835B}" srcId="{84B744F5-FB96-4637-BE35-9DE2980E54C9}" destId="{5F160CD7-82CE-4167-9D88-B60B2D4423BF}" srcOrd="0" destOrd="0" parTransId="{B239AB24-623A-438A-B021-B89872FFC932}" sibTransId="{E96A78C1-69A3-48C9-BCC6-5F6C5DF61FD3}"/>
    <dgm:cxn modelId="{9FFA436E-EE60-449B-9650-4585BA4DDF9A}" srcId="{5F160CD7-82CE-4167-9D88-B60B2D4423BF}" destId="{FE8DB0B0-C91C-48D6-949C-D2F20B75D5F8}" srcOrd="0" destOrd="0" parTransId="{207DB2B0-B6C8-49A6-8B40-FCF3D077FD0B}" sibTransId="{0233D9CA-59D6-43C1-ADB2-5DBC64FC02DE}"/>
    <dgm:cxn modelId="{E7CDF972-084E-4964-A699-6168C1D99383}" srcId="{5F160CD7-82CE-4167-9D88-B60B2D4423BF}" destId="{FE6A02C2-2821-40BC-80F8-40E7D72F1C10}" srcOrd="2" destOrd="0" parTransId="{826AE600-617F-4C3E-838F-09F513E404B9}" sibTransId="{392982E9-0F14-4073-913F-88F3320A6996}"/>
    <dgm:cxn modelId="{BD15CB7E-BD01-604B-BCD1-F8D44BD9A31D}" type="presOf" srcId="{C9FB7424-7F90-4FB6-9F3C-16C85A76DD1A}" destId="{73E04F18-DBC2-4941-A88F-A48FC06CA86B}" srcOrd="0" destOrd="0" presId="urn:microsoft.com/office/officeart/2005/8/layout/hList1"/>
    <dgm:cxn modelId="{0239328E-8D5A-7B43-A650-FEEF524D620C}" type="presOf" srcId="{FE6A02C2-2821-40BC-80F8-40E7D72F1C10}" destId="{608DCD40-3557-CD42-932C-E77C7DFE574E}" srcOrd="0" destOrd="2" presId="urn:microsoft.com/office/officeart/2005/8/layout/hList1"/>
    <dgm:cxn modelId="{D5FA7B99-080B-4077-9559-068D21DC691A}" srcId="{2A457D3F-5429-4351-B0CE-961CAFEBB46B}" destId="{1D42A891-C344-4DC8-87C9-A66AFE12F30F}" srcOrd="1" destOrd="0" parTransId="{4CE87FFB-CB2C-471C-B7F4-AF71C6F7A3E9}" sibTransId="{C3EF8EC6-4E48-4AA9-9793-9A9B72723D0E}"/>
    <dgm:cxn modelId="{41C390B0-BD59-7D44-95AB-5EA11F171A14}" type="presOf" srcId="{2A457D3F-5429-4351-B0CE-961CAFEBB46B}" destId="{4F3DA2B6-D9A5-B14C-91A8-9EFD186B2F8D}" srcOrd="0" destOrd="0" presId="urn:microsoft.com/office/officeart/2005/8/layout/hList1"/>
    <dgm:cxn modelId="{4694A7B6-46D4-CF44-AA7F-486238B3082B}" type="presOf" srcId="{0994E447-DF9B-43FF-86CA-6EFC1A58B11F}" destId="{608DCD40-3557-CD42-932C-E77C7DFE574E}" srcOrd="0" destOrd="4" presId="urn:microsoft.com/office/officeart/2005/8/layout/hList1"/>
    <dgm:cxn modelId="{029FCAC9-2421-5946-A8A6-941A7EF34600}" type="presOf" srcId="{84B744F5-FB96-4637-BE35-9DE2980E54C9}" destId="{ACE89DF6-B977-8B4F-A0B8-866CF30A8AAA}" srcOrd="0" destOrd="0" presId="urn:microsoft.com/office/officeart/2005/8/layout/hList1"/>
    <dgm:cxn modelId="{285F00CA-807C-1B45-B565-9A57D8FA4FDC}" type="presOf" srcId="{1D42A891-C344-4DC8-87C9-A66AFE12F30F}" destId="{73E04F18-DBC2-4941-A88F-A48FC06CA86B}" srcOrd="0" destOrd="1" presId="urn:microsoft.com/office/officeart/2005/8/layout/hList1"/>
    <dgm:cxn modelId="{37C2B3E4-FACF-4706-A3F8-EDA113120741}" srcId="{2A457D3F-5429-4351-B0CE-961CAFEBB46B}" destId="{C9FB7424-7F90-4FB6-9F3C-16C85A76DD1A}" srcOrd="0" destOrd="0" parTransId="{BC1F8214-7509-446C-B0D7-6A3FA7E1083A}" sibTransId="{D8DBD351-5287-4F68-B430-973E2EDBAE4A}"/>
    <dgm:cxn modelId="{64A667EE-F92D-ED47-BC4B-3221F985EC78}" type="presOf" srcId="{5F160CD7-82CE-4167-9D88-B60B2D4423BF}" destId="{FF0A496D-E414-FF42-AA73-4D85FB6EFCF4}" srcOrd="0" destOrd="0" presId="urn:microsoft.com/office/officeart/2005/8/layout/hList1"/>
    <dgm:cxn modelId="{8B9119B8-A3DE-9B4E-AC5F-34604E900CA7}" type="presParOf" srcId="{ACE89DF6-B977-8B4F-A0B8-866CF30A8AAA}" destId="{5E86C15B-E0AE-C240-B00C-20FA4FD10881}" srcOrd="0" destOrd="0" presId="urn:microsoft.com/office/officeart/2005/8/layout/hList1"/>
    <dgm:cxn modelId="{3CB97418-0DFB-9C4E-B0C7-23DA644C68A3}" type="presParOf" srcId="{5E86C15B-E0AE-C240-B00C-20FA4FD10881}" destId="{FF0A496D-E414-FF42-AA73-4D85FB6EFCF4}" srcOrd="0" destOrd="0" presId="urn:microsoft.com/office/officeart/2005/8/layout/hList1"/>
    <dgm:cxn modelId="{D89A600D-D603-C04E-BEC3-2ADBBF33AD00}" type="presParOf" srcId="{5E86C15B-E0AE-C240-B00C-20FA4FD10881}" destId="{608DCD40-3557-CD42-932C-E77C7DFE574E}" srcOrd="1" destOrd="0" presId="urn:microsoft.com/office/officeart/2005/8/layout/hList1"/>
    <dgm:cxn modelId="{02900D4B-66F1-1045-974A-43553DC2051C}" type="presParOf" srcId="{ACE89DF6-B977-8B4F-A0B8-866CF30A8AAA}" destId="{D0BE4505-C76A-DE4D-A27D-98AD735B614C}" srcOrd="1" destOrd="0" presId="urn:microsoft.com/office/officeart/2005/8/layout/hList1"/>
    <dgm:cxn modelId="{638DAD0B-EC4C-A041-8285-FBDDE73D9BBD}" type="presParOf" srcId="{ACE89DF6-B977-8B4F-A0B8-866CF30A8AAA}" destId="{ED225CEB-697A-3B45-9E4F-6BB3DFE70AC0}" srcOrd="2" destOrd="0" presId="urn:microsoft.com/office/officeart/2005/8/layout/hList1"/>
    <dgm:cxn modelId="{8203390C-BB50-BA4F-B5AD-89D3D440E234}" type="presParOf" srcId="{ED225CEB-697A-3B45-9E4F-6BB3DFE70AC0}" destId="{4F3DA2B6-D9A5-B14C-91A8-9EFD186B2F8D}" srcOrd="0" destOrd="0" presId="urn:microsoft.com/office/officeart/2005/8/layout/hList1"/>
    <dgm:cxn modelId="{4CB57315-A1DB-0C47-9D01-1492CD2027BD}" type="presParOf" srcId="{ED225CEB-697A-3B45-9E4F-6BB3DFE70AC0}" destId="{73E04F18-DBC2-4941-A88F-A48FC06CA86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8A6D1-DCEF-6749-9E2A-38B92B54FA6B}">
      <dsp:nvSpPr>
        <dsp:cNvPr id="0" name=""/>
        <dsp:cNvSpPr/>
      </dsp:nvSpPr>
      <dsp:spPr>
        <a:xfrm>
          <a:off x="0" y="411891"/>
          <a:ext cx="4828172" cy="482817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F189E-FEE3-EF4F-9C60-D91A14284A82}">
      <dsp:nvSpPr>
        <dsp:cNvPr id="0" name=""/>
        <dsp:cNvSpPr/>
      </dsp:nvSpPr>
      <dsp:spPr>
        <a:xfrm>
          <a:off x="458676" y="870567"/>
          <a:ext cx="1882987" cy="18829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Encapsulation</a:t>
          </a:r>
        </a:p>
      </dsp:txBody>
      <dsp:txXfrm>
        <a:off x="550596" y="962487"/>
        <a:ext cx="1699147" cy="1699147"/>
      </dsp:txXfrm>
    </dsp:sp>
    <dsp:sp modelId="{B7E48305-032B-2840-A917-810B36FFD398}">
      <dsp:nvSpPr>
        <dsp:cNvPr id="0" name=""/>
        <dsp:cNvSpPr/>
      </dsp:nvSpPr>
      <dsp:spPr>
        <a:xfrm>
          <a:off x="2486508" y="870567"/>
          <a:ext cx="1882987" cy="188298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Polymorphism</a:t>
          </a:r>
        </a:p>
      </dsp:txBody>
      <dsp:txXfrm>
        <a:off x="2578428" y="962487"/>
        <a:ext cx="1699147" cy="1699147"/>
      </dsp:txXfrm>
    </dsp:sp>
    <dsp:sp modelId="{54B6ACCC-F984-8F4D-8DC5-65FD6BD3AAFE}">
      <dsp:nvSpPr>
        <dsp:cNvPr id="0" name=""/>
        <dsp:cNvSpPr/>
      </dsp:nvSpPr>
      <dsp:spPr>
        <a:xfrm>
          <a:off x="458676" y="2898400"/>
          <a:ext cx="1882987" cy="188298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Inheritance</a:t>
          </a:r>
        </a:p>
      </dsp:txBody>
      <dsp:txXfrm>
        <a:off x="550596" y="2990320"/>
        <a:ext cx="1699147" cy="1699147"/>
      </dsp:txXfrm>
    </dsp:sp>
    <dsp:sp modelId="{CD0761F7-39DB-8E45-A282-73EAF2FD605D}">
      <dsp:nvSpPr>
        <dsp:cNvPr id="0" name=""/>
        <dsp:cNvSpPr/>
      </dsp:nvSpPr>
      <dsp:spPr>
        <a:xfrm>
          <a:off x="2486508" y="2898400"/>
          <a:ext cx="1882987" cy="188298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Abstratction</a:t>
          </a:r>
        </a:p>
      </dsp:txBody>
      <dsp:txXfrm>
        <a:off x="2578428" y="2990320"/>
        <a:ext cx="1699147" cy="1699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A0466-EE5A-B240-BF6E-CE1B83F9DE6C}">
      <dsp:nvSpPr>
        <dsp:cNvPr id="0" name=""/>
        <dsp:cNvSpPr/>
      </dsp:nvSpPr>
      <dsp:spPr>
        <a:xfrm>
          <a:off x="0" y="530482"/>
          <a:ext cx="4828172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Creating objects</a:t>
          </a:r>
        </a:p>
      </dsp:txBody>
      <dsp:txXfrm>
        <a:off x="33955" y="564437"/>
        <a:ext cx="4760262" cy="627655"/>
      </dsp:txXfrm>
    </dsp:sp>
    <dsp:sp modelId="{BE55CE0E-74AF-8B49-B162-7CBE2B0F68CD}">
      <dsp:nvSpPr>
        <dsp:cNvPr id="0" name=""/>
        <dsp:cNvSpPr/>
      </dsp:nvSpPr>
      <dsp:spPr>
        <a:xfrm>
          <a:off x="0" y="1309567"/>
          <a:ext cx="4828172" cy="695565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Factories and constructors</a:t>
          </a:r>
        </a:p>
      </dsp:txBody>
      <dsp:txXfrm>
        <a:off x="33955" y="1343522"/>
        <a:ext cx="4760262" cy="627655"/>
      </dsp:txXfrm>
    </dsp:sp>
    <dsp:sp modelId="{7A295688-0419-1248-BA80-8D5C0359002C}">
      <dsp:nvSpPr>
        <dsp:cNvPr id="0" name=""/>
        <dsp:cNvSpPr/>
      </dsp:nvSpPr>
      <dsp:spPr>
        <a:xfrm>
          <a:off x="0" y="2088652"/>
          <a:ext cx="4828172" cy="695565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Primitive and Reference types</a:t>
          </a:r>
        </a:p>
      </dsp:txBody>
      <dsp:txXfrm>
        <a:off x="33955" y="2122607"/>
        <a:ext cx="4760262" cy="627655"/>
      </dsp:txXfrm>
    </dsp:sp>
    <dsp:sp modelId="{54644AF1-AB7E-814E-8ABE-34AD86ECFF33}">
      <dsp:nvSpPr>
        <dsp:cNvPr id="0" name=""/>
        <dsp:cNvSpPr/>
      </dsp:nvSpPr>
      <dsp:spPr>
        <a:xfrm>
          <a:off x="0" y="2867737"/>
          <a:ext cx="4828172" cy="695565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Working  with properties</a:t>
          </a:r>
        </a:p>
      </dsp:txBody>
      <dsp:txXfrm>
        <a:off x="33955" y="2901692"/>
        <a:ext cx="4760262" cy="627655"/>
      </dsp:txXfrm>
    </dsp:sp>
    <dsp:sp modelId="{EE1145C7-6432-A74D-BB81-3DB6EB70F495}">
      <dsp:nvSpPr>
        <dsp:cNvPr id="0" name=""/>
        <dsp:cNvSpPr/>
      </dsp:nvSpPr>
      <dsp:spPr>
        <a:xfrm>
          <a:off x="0" y="3646822"/>
          <a:ext cx="4828172" cy="695565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Private properties</a:t>
          </a:r>
        </a:p>
      </dsp:txBody>
      <dsp:txXfrm>
        <a:off x="33955" y="3680777"/>
        <a:ext cx="4760262" cy="627655"/>
      </dsp:txXfrm>
    </dsp:sp>
    <dsp:sp modelId="{BF96D494-EF64-2C4C-B599-890B5436761D}">
      <dsp:nvSpPr>
        <dsp:cNvPr id="0" name=""/>
        <dsp:cNvSpPr/>
      </dsp:nvSpPr>
      <dsp:spPr>
        <a:xfrm>
          <a:off x="0" y="4425907"/>
          <a:ext cx="4828172" cy="69556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Getters/setters</a:t>
          </a:r>
        </a:p>
      </dsp:txBody>
      <dsp:txXfrm>
        <a:off x="33955" y="4459862"/>
        <a:ext cx="4760262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A496D-E414-FF42-AA73-4D85FB6EFCF4}">
      <dsp:nvSpPr>
        <dsp:cNvPr id="0" name=""/>
        <dsp:cNvSpPr/>
      </dsp:nvSpPr>
      <dsp:spPr>
        <a:xfrm>
          <a:off x="51" y="34038"/>
          <a:ext cx="4913783" cy="806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Primitive </a:t>
          </a:r>
        </a:p>
      </dsp:txBody>
      <dsp:txXfrm>
        <a:off x="51" y="34038"/>
        <a:ext cx="4913783" cy="806400"/>
      </dsp:txXfrm>
    </dsp:sp>
    <dsp:sp modelId="{608DCD40-3557-CD42-932C-E77C7DFE574E}">
      <dsp:nvSpPr>
        <dsp:cNvPr id="0" name=""/>
        <dsp:cNvSpPr/>
      </dsp:nvSpPr>
      <dsp:spPr>
        <a:xfrm>
          <a:off x="51" y="840438"/>
          <a:ext cx="4913783" cy="307439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String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Number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Boolean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Undefined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Symbol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Null</a:t>
          </a:r>
        </a:p>
      </dsp:txBody>
      <dsp:txXfrm>
        <a:off x="51" y="840438"/>
        <a:ext cx="4913783" cy="3074399"/>
      </dsp:txXfrm>
    </dsp:sp>
    <dsp:sp modelId="{4F3DA2B6-D9A5-B14C-91A8-9EFD186B2F8D}">
      <dsp:nvSpPr>
        <dsp:cNvPr id="0" name=""/>
        <dsp:cNvSpPr/>
      </dsp:nvSpPr>
      <dsp:spPr>
        <a:xfrm>
          <a:off x="5601764" y="34038"/>
          <a:ext cx="4913783" cy="8064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Reference Types</a:t>
          </a:r>
        </a:p>
      </dsp:txBody>
      <dsp:txXfrm>
        <a:off x="5601764" y="34038"/>
        <a:ext cx="4913783" cy="806400"/>
      </dsp:txXfrm>
    </dsp:sp>
    <dsp:sp modelId="{73E04F18-DBC2-4941-A88F-A48FC06CA86B}">
      <dsp:nvSpPr>
        <dsp:cNvPr id="0" name=""/>
        <dsp:cNvSpPr/>
      </dsp:nvSpPr>
      <dsp:spPr>
        <a:xfrm>
          <a:off x="5601764" y="840438"/>
          <a:ext cx="4913783" cy="307439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Object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Functions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Arrays</a:t>
          </a:r>
          <a:br>
            <a:rPr lang="en-US" sz="2800" kern="1200"/>
          </a:br>
          <a:endParaRPr lang="en-US" sz="2800" kern="1200"/>
        </a:p>
      </dsp:txBody>
      <dsp:txXfrm>
        <a:off x="5601764" y="840438"/>
        <a:ext cx="4913783" cy="3074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2CEB-48C7-5E49-8E87-40AB5E301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13E2C-D8D1-8344-B3EA-DA29CEC1D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0E4C-ECF8-D64F-B87D-79468C7F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C528E-1F5F-9B40-8F46-C939B341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E3E50-8369-C94C-A23C-4FA35640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1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101CA-5924-974A-83BD-1E38F9F5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570986-AFD8-B445-9C85-D21AACCACE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DAC59-CA94-954A-B7EC-BFA04FA6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CC62-B479-B54F-BE86-8A21C68C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AA9EE-2E2A-C24F-8AEE-4E76B790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381E-A494-6A4F-8582-7D0263E9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4E9F1-2A1D-E642-93F6-B46769D86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1C34F-37AF-414E-8719-2E29325D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9999-FBFD-8E40-ADA8-30ED6E9C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1C27E-FA2A-564F-81AA-3988AD90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1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924E-4F76-724E-9A8C-321342D8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1316-DF22-1B44-B1C0-DFB6D745B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3E5FB-D41D-D041-9CD9-D44ADC2B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84B07-4A6C-D540-BE8A-BB3F17B1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BAC71-A964-914D-B8BD-8FB9AA3B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D733-D0B1-EB47-872D-93C7AF08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5C07-9D2C-6149-8909-27AC78386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5801-A875-634D-A809-CD3E3773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D63C-CE3E-1F42-A5C6-BF55DB80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671D-8815-024E-86B5-A881C972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93F9-EDF5-7545-B2BD-98ACEA34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B712-BF27-8F48-9CB3-129203A92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FC446-2836-CD4B-8700-47ED62869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E2CD7-ADC8-C74E-9C9C-6A0C01C3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1A7BD-876D-CD43-8B37-910C35EA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DE7BA-D586-B84D-8278-2B1B5D2F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CE29-3EFE-0249-896D-8269FC7D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E18C1-FE8E-8046-BC18-2D9E8306C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9E8C7-4B02-7F44-9798-AB6BDE5B6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DC7BE-4BCA-B74B-B900-9552F3E07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6A338-3164-114A-891B-D5C4F8CC7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23497-D125-9040-9E8D-2F97A75F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25497D-59D2-8C46-9F5B-99256F771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20BD1-636E-9543-9C01-D1240B2B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4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6FE-82EA-614F-B12E-F16EC387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DB93F-A783-4A4A-9E8A-2C147E47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52EA8-1FA6-4D43-8380-583BE37CC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19B3F-6802-4649-8CB7-4557D99D5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3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08835-EFBD-874D-ADC0-4FC96B40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A36E7-BCBC-EE4E-8F1C-972C591C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5B677-47B5-9C47-B4FF-D0909FDC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1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A03C-EC66-2B42-878A-BB6404B3A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9F28-D057-8C47-8028-E22DF79C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8E11F-DE5D-D14B-BCD3-0D9C8EEAE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CD46-0C2F-1A4C-BCBA-EDF6EC66D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BE756-A222-B54E-B6E1-37F3DADC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90643-A7D4-A34D-8A87-717EB746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4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412D-1716-8147-81BC-042795DD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4799E-8013-CC4F-99F7-B238C2C1A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9FE47-9CF2-2D4A-A68C-E8A5E93D9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AF2DE-B925-BF4B-ABEE-7DB0DB90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A44CE-FE51-984A-B356-DC7AF7A4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725A6-9272-B646-B2BE-28CB4700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2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63A29-145A-CA46-A37F-3B12AFA7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08FC2-C137-C147-8E96-CFB92A52F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66E7E-3C36-BB40-B51C-8C526BA38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611BE-84BD-E941-92EA-633FB09D57D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EEBD5-D8F0-924A-A2CA-84EC6705B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CE0D-3AE5-FA49-8D29-B5B22BD06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1B3F1-226C-124D-A338-07801E6F7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72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9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2EF290-F290-0E43-9D97-B69D73363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5080E-0D1F-A843-82C0-5D4D3B0AD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Object Oriented Programming -  it is a paradigm or style of programming where , program/code is centered around the object rather than the functions.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Languages that support OOP are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JAVA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C#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PYTHON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Ruby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And many more …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6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35428-B7A8-0149-B69D-36E3461A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238872-2E45-6744-8056-A07AC80BF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613531"/>
            <a:ext cx="7225748" cy="36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6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4061F4-6A37-284D-AA2C-1CB44329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Objects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E87F1F-6CFF-4FC7-A0E2-7FBF39417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862604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21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3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3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37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31FEB-948C-4B4F-B94B-6C29EED35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b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>
                <a:solidFill>
                  <a:schemeClr val="bg1"/>
                </a:solidFill>
              </a:rPr>
              <a:t> In JS, every object has a constructor property, </a:t>
            </a:r>
            <a:br>
              <a:rPr lang="en-US" sz="2400">
                <a:solidFill>
                  <a:schemeClr val="bg1"/>
                </a:solidFill>
              </a:rPr>
            </a:br>
            <a:r>
              <a:rPr lang="en-US" sz="2400">
                <a:solidFill>
                  <a:schemeClr val="bg1"/>
                </a:solidFill>
              </a:rPr>
              <a:t> and which constructor is used down the hood the construct that object</a:t>
            </a:r>
            <a:br>
              <a:rPr lang="en-US" sz="2400">
                <a:solidFill>
                  <a:schemeClr val="bg1"/>
                </a:solidFill>
              </a:rPr>
            </a:br>
            <a:b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0" name="Group 39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61" name="Freeform: Shape 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" name="Freeform: Shape 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3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4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28BCA-9557-454C-8447-8A9F996D6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>
                <a:solidFill>
                  <a:schemeClr val="bg1"/>
                </a:solidFill>
              </a:rPr>
              <a:t>List of built in constructor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String // '' " " ``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Boolean // true false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Number // 1,2, 3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Object // {}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New Function</a:t>
            </a: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3BD3B20-3243-0B4F-8B61-422195E397F9}"/>
              </a:ext>
            </a:extLst>
          </p:cNvPr>
          <p:cNvSpPr txBox="1"/>
          <p:nvPr/>
        </p:nvSpPr>
        <p:spPr>
          <a:xfrm>
            <a:off x="8289696" y="1608667"/>
            <a:ext cx="3421957" cy="450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379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21207-315A-554C-8A21-1D94DB8B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Everything in JS is Objects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1984F-C24D-064E-85D4-7D0948CB8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Objects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Arrays  Object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6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CF9A-524D-F443-8F11-405F7A6C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Primitive V/S Reference type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C47CB30-26CC-445E-B628-9C35E7E9E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98729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24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89441-7387-1046-AD5C-B28FBE00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Copy by value/</a:t>
            </a:r>
            <a:r>
              <a:rPr lang="en-US" sz="4000" dirty="0" err="1"/>
              <a:t>refernce</a:t>
            </a:r>
            <a:endParaRPr lang="en-US" sz="4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B82F3F-D6DD-4A27-9F3B-D4D7C440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Primitive types are copied by value</a:t>
            </a:r>
          </a:p>
          <a:p>
            <a:r>
              <a:rPr lang="en-US" sz="2000" dirty="0"/>
              <a:t>Reference types are copied by reference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BFE1A1A-8E57-1A42-B8D0-D48662E2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04" y="856180"/>
            <a:ext cx="4397433" cy="21877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1952327-CAC7-9F43-959A-010FB1ECD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04" y="3828801"/>
            <a:ext cx="4395569" cy="24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ABC8-199C-E249-BDFC-FE84C6D0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A2E0-BA3A-5041-86C7-EB5C0407D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0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CD2668-D9C4-3C4A-A723-9EBADC00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Pillars of OOPs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D1BEA0-2CDE-48C8-B96F-272E1290A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029088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061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0626A-B5B1-DA4D-8B37-A4DAA229E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Encapsulation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B32DAE-38C6-4534-989B-6720B323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In OOP , we keep a group of variables and functions which are related to each other , bundled together in an object .</a:t>
            </a:r>
          </a:p>
          <a:p>
            <a:r>
              <a:rPr lang="en-US" sz="2000">
                <a:solidFill>
                  <a:schemeClr val="bg1"/>
                </a:solidFill>
              </a:rPr>
              <a:t>Variables </a:t>
            </a:r>
            <a:r>
              <a:rPr lang="en-US" sz="2000">
                <a:solidFill>
                  <a:schemeClr val="bg1"/>
                </a:solidFill>
                <a:sym typeface="Wingdings" pitchFamily="2" charset="2"/>
              </a:rPr>
              <a:t> properties</a:t>
            </a:r>
          </a:p>
          <a:p>
            <a:r>
              <a:rPr lang="en-US" sz="2000">
                <a:solidFill>
                  <a:schemeClr val="bg1"/>
                </a:solidFill>
                <a:sym typeface="Wingdings" pitchFamily="2" charset="2"/>
              </a:rPr>
              <a:t>Functions  methods</a:t>
            </a: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3299AF-6421-0D49-A05B-8624F912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19" r="24321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2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98338-284C-724A-8039-2C895C0A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Example in Real time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082F0E-F9C6-49CA-A3C5-383D02B14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</a:t>
            </a:r>
          </a:p>
          <a:p>
            <a:r>
              <a:rPr lang="en-US" sz="2200"/>
              <a:t>Local storage</a:t>
            </a:r>
          </a:p>
          <a:p>
            <a:endParaRPr lang="en-US" sz="2200"/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E7E3915-C7FA-0F48-B326-0F73D761A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6" r="27243"/>
          <a:stretch/>
        </p:blipFill>
        <p:spPr>
          <a:xfrm>
            <a:off x="6099048" y="822513"/>
            <a:ext cx="5458968" cy="52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16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electronics, remote&#10;&#10;Description automatically generated">
            <a:extLst>
              <a:ext uri="{FF2B5EF4-FFF2-40B4-BE49-F238E27FC236}">
                <a16:creationId xmlns:a16="http://schemas.microsoft.com/office/drawing/2014/main" id="{D577BF28-0F39-8149-A2CE-3DADF5D2B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4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5AAC7-6C9C-9F40-9AE6-6E21A9EF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Abstraction</a:t>
            </a:r>
          </a:p>
        </p:txBody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ACCB7-04D1-42B5-B866-035EB440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It is a way of hiding the the implementation details, complex logics and showing only the functionality to users</a:t>
            </a:r>
          </a:p>
        </p:txBody>
      </p:sp>
    </p:spTree>
    <p:extLst>
      <p:ext uri="{BB962C8B-B14F-4D97-AF65-F5344CB8AC3E}">
        <p14:creationId xmlns:p14="http://schemas.microsoft.com/office/powerpoint/2010/main" val="71861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0FB6371-4532-BE4B-9BE2-6085CF5C8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55" y="457200"/>
            <a:ext cx="112674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BF2B-D1BA-B047-B77B-0BACE8C6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Inheritance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D9BD0-2EF2-944E-8A51-961B93C1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of eliminating the redundant code ,</a:t>
            </a:r>
          </a:p>
          <a:p>
            <a:pPr marL="0" indent="0">
              <a:buNone/>
            </a:pPr>
            <a:r>
              <a:rPr lang="en-US" sz="2000" dirty="0"/>
              <a:t>Ability where one class inherit the properties from another class.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C0F150-1F54-2D4D-8E42-2EE277783FF8}"/>
              </a:ext>
            </a:extLst>
          </p:cNvPr>
          <p:cNvSpPr txBox="1"/>
          <p:nvPr/>
        </p:nvSpPr>
        <p:spPr>
          <a:xfrm>
            <a:off x="5315578" y="2783393"/>
            <a:ext cx="21605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 –&gt; child class</a:t>
            </a:r>
          </a:p>
          <a:p>
            <a:endParaRPr lang="en-US" dirty="0"/>
          </a:p>
          <a:p>
            <a:r>
              <a:rPr lang="en-US" dirty="0"/>
              <a:t>Base </a:t>
            </a:r>
            <a:r>
              <a:rPr lang="en-US" dirty="0">
                <a:sym typeface="Wingdings" pitchFamily="2" charset="2"/>
              </a:rPr>
              <a:t> derived class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Super </a:t>
            </a:r>
            <a:r>
              <a:rPr lang="en-US" dirty="0">
                <a:sym typeface="Wingdings" pitchFamily="2" charset="2"/>
              </a:rPr>
              <a:t> sub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7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F0DDE-F799-B540-BF5C-1FCF5FE5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950C-F1FD-FB49-A1F5-63AF74C22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Ability to create a variable, function or object which has multiple forms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241B46-14AC-2E40-B6FA-D5F6902E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924457"/>
            <a:ext cx="6436548" cy="30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79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5A88F-FE73-4F4F-98C3-E6298F69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124"/>
            <a:ext cx="4929556" cy="2057400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With polymorphism we can have a render method for each of the HTML element 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51E74B-2DDD-4A06-8A30-0C6C92CC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24962"/>
            <a:ext cx="4929556" cy="3538094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068C32-87A8-994E-AEE3-BBCE34CD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2" b="2"/>
          <a:stretch/>
        </p:blipFill>
        <p:spPr>
          <a:xfrm>
            <a:off x="6818278" y="343454"/>
            <a:ext cx="4853685" cy="29340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C053E56-86CC-4E44-9791-DB6052A3E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7" r="19019"/>
          <a:stretch/>
        </p:blipFill>
        <p:spPr>
          <a:xfrm>
            <a:off x="6818278" y="3597883"/>
            <a:ext cx="4853685" cy="2936699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713F5308-63C5-F745-A717-885C0EBD8AFC}"/>
              </a:ext>
            </a:extLst>
          </p:cNvPr>
          <p:cNvSpPr/>
          <p:nvPr/>
        </p:nvSpPr>
        <p:spPr>
          <a:xfrm>
            <a:off x="8771250" y="277091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37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293</Words>
  <Application>Microsoft Macintosh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Office Theme</vt:lpstr>
      <vt:lpstr>OOP</vt:lpstr>
      <vt:lpstr>Pillars of OOPs</vt:lpstr>
      <vt:lpstr>Encapsulation</vt:lpstr>
      <vt:lpstr>Example in Real time</vt:lpstr>
      <vt:lpstr>Abstraction</vt:lpstr>
      <vt:lpstr>PowerPoint Presentation</vt:lpstr>
      <vt:lpstr>Inheritance </vt:lpstr>
      <vt:lpstr>Polymorphism</vt:lpstr>
      <vt:lpstr>With polymorphism we can have a render method for each of the HTML element .</vt:lpstr>
      <vt:lpstr>Benefits</vt:lpstr>
      <vt:lpstr>Objects</vt:lpstr>
      <vt:lpstr>  In JS, every object has a constructor property,   and which constructor is used down the hood the construct that object    </vt:lpstr>
      <vt:lpstr>Everything in JS is Objects</vt:lpstr>
      <vt:lpstr>Primitive V/S Reference type</vt:lpstr>
      <vt:lpstr>Copy by value/refernce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Roshni Gupta</dc:creator>
  <cp:lastModifiedBy>Roshni Gupta</cp:lastModifiedBy>
  <cp:revision>3</cp:revision>
  <dcterms:created xsi:type="dcterms:W3CDTF">2021-11-15T17:58:24Z</dcterms:created>
  <dcterms:modified xsi:type="dcterms:W3CDTF">2021-11-16T13:26:00Z</dcterms:modified>
</cp:coreProperties>
</file>